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3" autoAdjust="0"/>
    <p:restoredTop sz="94660"/>
  </p:normalViewPr>
  <p:slideViewPr>
    <p:cSldViewPr snapToGrid="0">
      <p:cViewPr>
        <p:scale>
          <a:sx n="84" d="100"/>
          <a:sy n="84" d="100"/>
        </p:scale>
        <p:origin x="51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1" y="1439687"/>
            <a:ext cx="7297001" cy="48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CAFE2-E079-0E4A-969A-84D35D91A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16" y="1690688"/>
            <a:ext cx="7209968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847896" y="1534506"/>
            <a:ext cx="8496208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Reservoirs: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Flooding: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Media: Platform for Breaking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COH Service Requests Delayed Five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West Houston High Population Growth Expected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Protect West Incoming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452701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3016251"/>
            <a:ext cx="3964053" cy="12637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/>
              <a:t>Hurricane Harvey on Social Media</a:t>
            </a:r>
            <a:endParaRPr lang="en-US" sz="3700" b="1" spc="100" dirty="0"/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8" y="633882"/>
            <a:ext cx="3152314" cy="21136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3" y="4482920"/>
            <a:ext cx="3273963" cy="22070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3" name="Picture 2" descr="Screen Shot 2019-01-21 at 12.26.51 AM.png">
            <a:extLst>
              <a:ext uri="{FF2B5EF4-FFF2-40B4-BE49-F238E27FC236}">
                <a16:creationId xmlns:a16="http://schemas.microsoft.com/office/drawing/2014/main" id="{2D4C166E-FD7C-4250-AE10-8034321C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54" y="1552419"/>
            <a:ext cx="5667775" cy="46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913</TotalTime>
  <Words>123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Margret Saniel</cp:lastModifiedBy>
  <cp:revision>72</cp:revision>
  <dcterms:created xsi:type="dcterms:W3CDTF">2019-01-19T08:20:41Z</dcterms:created>
  <dcterms:modified xsi:type="dcterms:W3CDTF">2019-01-23T03:10:47Z</dcterms:modified>
</cp:coreProperties>
</file>